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theme/theme8.xml" ContentType="application/vnd.openxmlformats-officedocument.theme+xml"/>
  <Override PartName="/ppt/slideLayouts/slideLayout11.xml" ContentType="application/vnd.openxmlformats-officedocument.presentationml.slideLayout+xml"/>
  <Override PartName="/ppt/theme/theme9.xml" ContentType="application/vnd.openxmlformats-officedocument.theme+xml"/>
  <Override PartName="/ppt/slideLayouts/slideLayout12.xml" ContentType="application/vnd.openxmlformats-officedocument.presentationml.slideLayout+xml"/>
  <Override PartName="/ppt/theme/theme10.xml" ContentType="application/vnd.openxmlformats-officedocument.theme+xml"/>
  <Override PartName="/ppt/slideLayouts/slideLayout13.xml" ContentType="application/vnd.openxmlformats-officedocument.presentationml.slideLayout+xml"/>
  <Override PartName="/ppt/theme/theme11.xml" ContentType="application/vnd.openxmlformats-officedocument.theme+xml"/>
  <Override PartName="/ppt/slideLayouts/slideLayout14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2" r:id="rId2"/>
    <p:sldMasterId id="2147483654" r:id="rId3"/>
    <p:sldMasterId id="2147483656" r:id="rId4"/>
    <p:sldMasterId id="2147483658" r:id="rId5"/>
    <p:sldMasterId id="2147483660" r:id="rId6"/>
    <p:sldMasterId id="2147483662" r:id="rId7"/>
    <p:sldMasterId id="2147483664" r:id="rId8"/>
    <p:sldMasterId id="2147483666" r:id="rId9"/>
    <p:sldMasterId id="2147483668" r:id="rId10"/>
    <p:sldMasterId id="2147483670" r:id="rId11"/>
    <p:sldMasterId id="2147483672" r:id="rId12"/>
  </p:sldMasterIdLst>
  <p:sldIdLst>
    <p:sldId id="256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68" r:id="rId24"/>
    <p:sldId id="257" r:id="rId2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13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48" y="1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n-A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E453053-4BCC-4881-A7F7-B043647CCC02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C148B63D-7547-4A60-B2DA-0852CFA88427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8CAB2C0C-1323-4622-A4A6-1F1195A7268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66F1DF37-A36F-4358-8FAA-19869F8754F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2DEC6645-7855-44CF-B650-CA139814F11A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aster-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CD0DE7D-FB20-44AD-9FA6-52AF4036AF7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7A7394E-0506-4001-B48B-A6FB9EB5182F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1A2B12E-985A-4642-A6EC-CBF731317B6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BAA3E9F6-245E-4B41-B21B-96FC9BE2542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6A354A13-FD95-421D-9B0E-DDE3EB515FC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29A5D7ED-8960-4DF7-842C-059AA1DBAE8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751F7480-5203-45BF-9ED1-3A2CB6051B2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B6AD353F-36E3-445F-B131-49CBB9ED65B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2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3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0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60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6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D61A83F-AD3C-4D18-B9C9-4C66AB6D84A7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2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32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Aptos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Fifth level</a:t>
            </a: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</p:txBody>
      </p:sp>
      <p:sp>
        <p:nvSpPr>
          <p:cNvPr id="59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61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F1FB8C9-5E2E-4D4E-B0F9-079DFDF8975B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2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32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Aptos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chemeClr val="dk1"/>
                </a:solidFill>
                <a:latin typeface="Aptos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Aptos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chemeClr val="dk1"/>
                </a:solidFill>
                <a:latin typeface="Aptos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Aptos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Aptos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chemeClr val="dk1"/>
                </a:solidFill>
                <a:latin typeface="Aptos"/>
              </a:rPr>
              <a:t>Seventh Outline Level</a:t>
            </a: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</p:txBody>
      </p:sp>
      <p:sp>
        <p:nvSpPr>
          <p:cNvPr id="65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67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51B6A95-4923-4ADC-9BFE-B0427EDC3F17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en-AU" sz="44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32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AU" sz="28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24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AU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Aptos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Fifth level</a:t>
            </a:r>
          </a:p>
        </p:txBody>
      </p:sp>
      <p:sp>
        <p:nvSpPr>
          <p:cNvPr id="11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3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866DBE6-4DDA-47A3-94DC-A9DC3B583D11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Aptos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Fifth level</a:t>
            </a:r>
          </a:p>
        </p:txBody>
      </p:sp>
      <p:sp>
        <p:nvSpPr>
          <p:cNvPr id="16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18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AA8BC6D-70A3-4ED1-8A5A-47BB8888E587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Aptos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Fifth level</a:t>
            </a:r>
          </a:p>
        </p:txBody>
      </p:sp>
      <p:sp>
        <p:nvSpPr>
          <p:cNvPr id="21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23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47629B9-5336-4695-ADBA-839A805044C2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60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6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30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896B4BDF-A6CD-4D4D-9BD9-BA7B59525D37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Aptos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Fifth level</a:t>
            </a: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Aptos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Fifth level</a:t>
            </a:r>
          </a:p>
        </p:txBody>
      </p:sp>
      <p:sp>
        <p:nvSpPr>
          <p:cNvPr id="34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36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4F4051C-73B7-48EE-BA8D-40292AAB564E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Aptos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Fifth level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  <a:endParaRPr lang="en-US" sz="2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chemeClr val="dk1"/>
                </a:solidFill>
                <a:latin typeface="Aptos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chemeClr val="dk1"/>
                </a:solidFill>
                <a:latin typeface="Aptos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chemeClr val="dk1"/>
                </a:solidFill>
                <a:latin typeface="Aptos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chemeClr val="dk1"/>
                </a:solidFill>
                <a:latin typeface="Aptos"/>
              </a:rPr>
              <a:t>Fifth level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47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3151361-B7E1-4D94-B1DC-719B3E8C8A09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chemeClr val="dk1"/>
                </a:solidFill>
                <a:latin typeface="Aptos Display"/>
              </a:rPr>
              <a:t>Click to edit Master title style</a:t>
            </a:r>
            <a:endParaRPr lang="en-US" sz="44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51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0EDBFEF-2E88-4832-999F-1A9BDEB22A3F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&lt;date/time&gt;</a:t>
            </a:r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A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AU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765ED04-3D25-42C1-8FBD-AB197DA31424}" type="slidenum">
              <a:rPr lang="en-AU" sz="1200" b="0" strike="noStrike" spc="-1">
                <a:solidFill>
                  <a:schemeClr val="dk1">
                    <a:tint val="82000"/>
                  </a:schemeClr>
                </a:solidFill>
                <a:latin typeface="Aptos"/>
              </a:rPr>
              <a:t>‹#›</a:t>
            </a:fld>
            <a:endParaRPr lang="en-AU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1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800000" y="799920"/>
            <a:ext cx="9143640" cy="1720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11810" b="0" strike="noStrike" spc="-1" dirty="0">
                <a:solidFill>
                  <a:schemeClr val="bg1"/>
                </a:solidFill>
                <a:latin typeface="Californian FB"/>
              </a:rPr>
              <a:t>in Platonia</a:t>
            </a:r>
            <a:endParaRPr lang="en-US" sz="11810" b="0" strike="noStrike" spc="-1" dirty="0">
              <a:solidFill>
                <a:schemeClr val="bg1"/>
              </a:solidFill>
              <a:latin typeface="Apto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subTitle"/>
          </p:nvPr>
        </p:nvSpPr>
        <p:spPr>
          <a:xfrm>
            <a:off x="1523880" y="4682160"/>
            <a:ext cx="9143640" cy="897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6000" b="0" strike="noStrike" spc="-1" dirty="0">
                <a:solidFill>
                  <a:schemeClr val="bg1"/>
                </a:solidFill>
                <a:latin typeface="Californian FB"/>
                <a:ea typeface="Aptos"/>
              </a:rPr>
              <a:t>Chris Dench </a:t>
            </a:r>
            <a:endParaRPr lang="en-AU" sz="6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877A8B-E0B4-6F45-E184-8CDA8E554A2C}"/>
              </a:ext>
            </a:extLst>
          </p:cNvPr>
          <p:cNvSpPr txBox="1"/>
          <p:nvPr/>
        </p:nvSpPr>
        <p:spPr>
          <a:xfrm>
            <a:off x="2951018" y="2818619"/>
            <a:ext cx="6289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Californian FB" panose="0207040306080B030204" pitchFamily="18" charset="0"/>
              </a:rPr>
              <a:t>for bass clarinet and piano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IX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1523880" y="387648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Rotating Voids  </a:t>
            </a:r>
            <a:r>
              <a:rPr lang="en-AU" sz="1800" b="0" strike="noStrike" spc="-1">
                <a:solidFill>
                  <a:schemeClr val="dk1"/>
                </a:solidFill>
                <a:latin typeface="Californian FB"/>
                <a:ea typeface="Aptos"/>
              </a:rPr>
              <a:t> </a:t>
            </a:r>
            <a:endParaRPr lang="en-A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X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1523880" y="387648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Monofilaments</a:t>
            </a:r>
            <a:endParaRPr lang="en-AU" sz="10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XI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521280" y="3876480"/>
            <a:ext cx="111920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8000" b="0" strike="noStrike" spc="-1">
                <a:solidFill>
                  <a:schemeClr val="dk1"/>
                </a:solidFill>
                <a:latin typeface="Californian FB"/>
                <a:ea typeface="Aptos"/>
              </a:rPr>
              <a:t>Now (is the only moment)</a:t>
            </a:r>
            <a:endParaRPr lang="en-AU" sz="8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13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I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Somnambulantly </a:t>
            </a:r>
            <a:endParaRPr lang="en-AU" sz="10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Ruminatively </a:t>
            </a:r>
            <a:endParaRPr lang="en-AU" sz="10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II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III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Sublunar Stride  </a:t>
            </a:r>
            <a:endParaRPr lang="en-AU" sz="10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IV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Arborescent  </a:t>
            </a:r>
            <a:endParaRPr lang="en-AU" sz="10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V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subTitle"/>
          </p:nvPr>
        </p:nvSpPr>
        <p:spPr>
          <a:xfrm>
            <a:off x="1460160" y="38307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Echolalic</a:t>
            </a:r>
            <a:endParaRPr lang="en-AU" sz="10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VI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ubTitle"/>
          </p:nvPr>
        </p:nvSpPr>
        <p:spPr>
          <a:xfrm>
            <a:off x="1523880" y="387648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Starshadow</a:t>
            </a:r>
            <a:r>
              <a:rPr lang="en-AU" sz="1800" b="0" strike="noStrike" spc="-1">
                <a:solidFill>
                  <a:schemeClr val="dk1"/>
                </a:solidFill>
                <a:latin typeface="Californian FB"/>
                <a:ea typeface="Aptos"/>
              </a:rPr>
              <a:t> </a:t>
            </a:r>
            <a:endParaRPr lang="en-A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VII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1523880" y="387648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Stridulatory</a:t>
            </a:r>
            <a:r>
              <a:rPr lang="en-AU" sz="1800" b="0" strike="noStrike" spc="-1">
                <a:solidFill>
                  <a:schemeClr val="dk1"/>
                </a:solidFill>
                <a:latin typeface="Californian FB"/>
                <a:ea typeface="Aptos"/>
              </a:rPr>
              <a:t>  </a:t>
            </a:r>
            <a:endParaRPr lang="en-A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523880" y="-139680"/>
            <a:ext cx="9143640" cy="365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AU" sz="20000" b="0" strike="noStrike" spc="-1">
                <a:solidFill>
                  <a:schemeClr val="dk1"/>
                </a:solidFill>
                <a:latin typeface="Californian FB"/>
              </a:rPr>
              <a:t>VIII</a:t>
            </a:r>
            <a:endParaRPr lang="en-US" sz="20000" b="0" strike="noStrike" spc="-1">
              <a:solidFill>
                <a:schemeClr val="dk1"/>
              </a:solidFill>
              <a:latin typeface="Aptos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1523880" y="387648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AU" sz="10000" b="0" strike="noStrike" spc="-1">
                <a:solidFill>
                  <a:schemeClr val="dk1"/>
                </a:solidFill>
                <a:latin typeface="Californian FB"/>
                <a:ea typeface="Aptos"/>
              </a:rPr>
              <a:t>Platonia</a:t>
            </a:r>
            <a:r>
              <a:rPr lang="en-AU" sz="1800" b="0" strike="noStrike" spc="-1">
                <a:solidFill>
                  <a:schemeClr val="dk1"/>
                </a:solidFill>
                <a:latin typeface="Californian FB"/>
                <a:ea typeface="Aptos"/>
              </a:rPr>
              <a:t>  </a:t>
            </a:r>
            <a:endParaRPr lang="en-A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</a:majorFont>
      <a:minorFont>
        <a:latin typeface="Aptos" panose="0211000402020202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  <a:ln w="2540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39</Words>
  <Application>Microsoft Office PowerPoint</Application>
  <PresentationFormat>Widescreen</PresentationFormat>
  <Paragraphs>25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13</vt:i4>
      </vt:variant>
    </vt:vector>
  </HeadingPairs>
  <TitlesOfParts>
    <vt:vector size="32" baseType="lpstr">
      <vt:lpstr>Aptos</vt:lpstr>
      <vt:lpstr>Aptos Display</vt:lpstr>
      <vt:lpstr>Arial</vt:lpstr>
      <vt:lpstr>Californian FB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</vt:lpstr>
      <vt:lpstr>in Platonia</vt:lpstr>
      <vt:lpstr>I</vt:lpstr>
      <vt:lpstr>II</vt:lpstr>
      <vt:lpstr>III</vt:lpstr>
      <vt:lpstr>IV</vt:lpstr>
      <vt:lpstr>V</vt:lpstr>
      <vt:lpstr>VI</vt:lpstr>
      <vt:lpstr>VII</vt:lpstr>
      <vt:lpstr>VIII</vt:lpstr>
      <vt:lpstr>IX</vt:lpstr>
      <vt:lpstr>X</vt:lpstr>
      <vt:lpstr>XI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Chris Dench</dc:creator>
  <dc:description/>
  <cp:lastModifiedBy>Andrew Bernard</cp:lastModifiedBy>
  <cp:revision>8</cp:revision>
  <dcterms:created xsi:type="dcterms:W3CDTF">2024-07-21T08:21:25Z</dcterms:created>
  <dcterms:modified xsi:type="dcterms:W3CDTF">2024-07-22T07:21:19Z</dcterms:modified>
  <dc:language>en-AU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11</vt:i4>
  </property>
</Properties>
</file>